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water-distribu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Earth's Hidden Water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97% Is Undrinkable, 2% Is Frozen. We Live on the Rest.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5-ESS2-2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5th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Describe the distribution of Earth's water across major reservoirs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precipitation and temperature control freshwater availability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Explain how evaporation reduces accessible water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Predict how climate patterns affect freshwater supplies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Precipitation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Any form of water falling from clouds (rain, snow, hail)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Evaporation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Water turning into vapor and rising into the atmosphere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Freshwater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Water that is safe to drink and use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Reservoir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natural or artificial storage place for water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What controls how much fresh water is available for communities to use?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97% Is Undrinkable, 2% Is Frozen. We Live on the Rest.. Today we'll build a MODEL to discover the answer!</a:t>
            </a:r>
          </a:p>
        </p:txBody>
      </p:sp>
      <p:pic>
        <p:nvPicPr>
          <p:cNvPr id="8" name="Picture 7" descr="landscape-water-cyc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water-syste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Precipitation Amount</a:t>
            </a:r>
          </a:p>
          <a:p>
            <a:pPr>
              <a:spcBef>
                <a:spcPts val="600"/>
              </a:spcBef>
              <a:defRPr sz="1600"/>
            </a:pPr>
            <a:r>
              <a:t>     *  Temperature</a:t>
            </a:r>
          </a:p>
          <a:p>
            <a:pPr>
              <a:spcBef>
                <a:spcPts val="600"/>
              </a:spcBef>
              <a:defRPr sz="1600"/>
            </a:pPr>
            <a:r>
              <a:t>     *  Freshwater Availability</a:t>
            </a:r>
          </a:p>
          <a:p>
            <a:pPr>
              <a:spcBef>
                <a:spcPts val="600"/>
              </a:spcBef>
              <a:defRPr sz="1600"/>
            </a:pPr>
            <a:r>
              <a:t>     *  Evaporation Rate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water-crisi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When temperature rises, what happens to water in lakes and rivers?</a:t>
            </a:r>
          </a:p>
        </p:txBody>
      </p:sp>
      <p:pic>
        <p:nvPicPr>
          <p:cNvPr id="8" name="Picture 7" descr="discussion-water-crisi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Normal Conditions</a:t>
            </a:r>
          </a:p>
          <a:p>
            <a:pPr>
              <a:defRPr sz="1400"/>
            </a:pPr>
            <a:r>
              <a:t>     Set both Precipitation and Temperature to moderate levels</a:t>
            </a:r>
          </a:p>
          <a:p>
            <a:pPr>
              <a:spcBef>
                <a:spcPts val="1200"/>
              </a:spcBef>
              <a:defRPr sz="1600" b="1"/>
            </a:pPr>
            <a:r>
              <a:t>Drought + Heat Wave</a:t>
            </a:r>
          </a:p>
          <a:p>
            <a:pPr>
              <a:defRPr sz="1400"/>
            </a:pPr>
            <a:r>
              <a:t>     Lock Precipitation to 10% and Temperature to 90%</a:t>
            </a:r>
          </a:p>
          <a:p>
            <a:pPr>
              <a:spcBef>
                <a:spcPts val="1200"/>
              </a:spcBef>
              <a:defRPr sz="1600" b="1"/>
            </a:pPr>
            <a:r>
              <a:t>Winter Snowpack</a:t>
            </a:r>
          </a:p>
          <a:p>
            <a:pPr>
              <a:defRPr sz="1400"/>
            </a:pPr>
            <a:r>
              <a:t>     Lock Temperature to 20% and Precipitation to 80%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Less than 1% of Earth's water is accessible fresh water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Precipitation ADDS to freshwater availability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Evaporation REMOVES from freshwater availability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Hot, dry conditions create water crises for communities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The balance between precipitation adding water and evaporation removing it determines how much fresh water is available!</a:t>
            </a:r>
          </a:p>
        </p:txBody>
      </p:sp>
      <p:pic>
        <p:nvPicPr>
          <p:cNvPr id="8" name="Picture 7" descr="cover-water-distribu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a Water Conservation Plan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Design a water conservation plan for a city facing drought conditions.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A city is running low on water. They need to reduce usage by 40% without hurting residents.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Which uses of water are essential vs. optional?</a:t>
            </a:r>
          </a:p>
          <a:p>
            <a:pPr>
              <a:spcBef>
                <a:spcPts val="400"/>
              </a:spcBef>
              <a:defRPr sz="1300"/>
            </a:pPr>
            <a:r>
              <a:t>     *  How can you reduce evaporation from reservoirs?</a:t>
            </a:r>
          </a:p>
          <a:p>
            <a:pPr>
              <a:spcBef>
                <a:spcPts val="400"/>
              </a:spcBef>
              <a:defRPr sz="1300"/>
            </a:pPr>
            <a:r>
              <a:t>     *  What technologies can recycle or reuse water?</a:t>
            </a:r>
          </a:p>
        </p:txBody>
      </p:sp>
      <p:pic>
        <p:nvPicPr>
          <p:cNvPr id="7" name="Picture 6" descr="stem-water-pla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Hydrologists and Water Resource Managers protect community water supplies and predict droughts. They earn $75,000-$110,000/year.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